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688802" y="2569096"/>
            <a:ext cx="10910396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GenAI</a:t>
            </a:r>
          </a:p>
          <a:p>
            <a:pPr algn="ctr">
              <a:lnSpc>
                <a:spcPts val="12218"/>
              </a:lnSpc>
            </a:pPr>
            <a:r>
              <a:rPr lang="en-US" sz="12998">
                <a:solidFill>
                  <a:srgbClr val="000000"/>
                </a:solidFill>
                <a:latin typeface="DM Sans Bold"/>
              </a:rPr>
              <a:t>PPT with GPT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4102" y="6341391"/>
            <a:ext cx="8459795" cy="168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Naan Mudhalvan Project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&lt;&gt;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Maniish Raja V K - 2021506046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345718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Origin of the creative idea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" y="4807557"/>
            <a:ext cx="7707571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Our creative journey began with a spark of inspiration drawn from the intersection of neuroscience and technology. </a:t>
            </a:r>
          </a:p>
          <a:p>
            <a:pPr>
              <a:lnSpc>
                <a:spcPts val="2699"/>
              </a:lnSpc>
            </a:pPr>
          </a:p>
          <a:p>
            <a:pPr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Fascinated by the brain's complexity and its potential applications in artificial intelligence, we embarked on a quest to explore the neural mechanisms underlying creativity. </a:t>
            </a:r>
          </a:p>
          <a:p>
            <a:pPr>
              <a:lnSpc>
                <a:spcPts val="2699"/>
              </a:lnSpc>
            </a:pPr>
          </a:p>
          <a:p>
            <a:pPr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This led us to delve into the realm of Generative AI, where we sought to harness the power of machine learning to unlock new frontiers of creativity.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2566521"/>
            <a:ext cx="7025086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Project vision and mission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6252853"/>
            <a:ext cx="7025086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Our project's vision and mission encapsulate our aspirations and guiding principles, driving us towards our ultimate goals with clarity and purpose. With a clear vision of the future we envision and a mission that defines our path, we are committed to making a meaningful impact through innovation and collaboration.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167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8908" y="1730935"/>
            <a:ext cx="4132127" cy="142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</a:rPr>
              <a:t>V</a:t>
            </a:r>
            <a:r>
              <a:rPr lang="en-US" sz="1400" spc="22">
                <a:solidFill>
                  <a:srgbClr val="000000"/>
                </a:solidFill>
                <a:latin typeface="DM Sans Bold"/>
              </a:rPr>
              <a:t>ision Statement:</a:t>
            </a:r>
            <a:r>
              <a:rPr lang="en-US" sz="1400" spc="22">
                <a:solidFill>
                  <a:srgbClr val="000000"/>
                </a:solidFill>
                <a:latin typeface="DM Sans"/>
              </a:rPr>
              <a:t> Our vision is to create a future where the boundaries between human creativity and artificial intelligence blur, fostering a symbiotic relationship that empowers individuals and organizations to achieve their fullest potential.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8908" y="4424417"/>
            <a:ext cx="4132127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 Bold"/>
              </a:rPr>
              <a:t>Empowerment through Technology:</a:t>
            </a:r>
            <a:r>
              <a:rPr lang="en-US" sz="1400" spc="22">
                <a:solidFill>
                  <a:srgbClr val="000000"/>
                </a:solidFill>
                <a:latin typeface="DM Sans Medium"/>
              </a:rPr>
              <a:t> We are dedicated to developing cutting-edge technologies that democratize creativity, providing accessible tools and resources to inspire and enable people from all walks of life.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8908" y="7117899"/>
            <a:ext cx="4132127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 Bold"/>
              </a:rPr>
              <a:t>Impact Goals &amp; Foster Creativity:</a:t>
            </a:r>
            <a:r>
              <a:rPr lang="en-US" sz="1400" spc="22">
                <a:solidFill>
                  <a:srgbClr val="000000"/>
                </a:solidFill>
                <a:latin typeface="DM Sans Medium"/>
              </a:rPr>
              <a:t> Our project aims to ignite and nurture creativity in individuals and communities worldwide, empowering them to explore, experiment, and express themselves freely.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345718"/>
            <a:ext cx="8092094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Inspiration and creativity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4807557"/>
            <a:ext cx="7707571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Inspiration and creativity are the lifeblood of our project, driving us to explore new horizons, push boundaries, and envision possibilities beyond the conventional. Rooted in a deep appreciation for the human spirit and the power of imagination, our journey is fueled by moments of inspiration and the transformative force of creative expression.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04475" y="2183933"/>
            <a:ext cx="15479051" cy="5919134"/>
          </a:xfrm>
          <a:custGeom>
            <a:avLst/>
            <a:gdLst/>
            <a:ahLst/>
            <a:cxnLst/>
            <a:rect r="r" b="b" t="t" l="l"/>
            <a:pathLst>
              <a:path h="5919134" w="15479051">
                <a:moveTo>
                  <a:pt x="0" y="0"/>
                </a:moveTo>
                <a:lnTo>
                  <a:pt x="15479050" y="0"/>
                </a:lnTo>
                <a:lnTo>
                  <a:pt x="15479050" y="5919134"/>
                </a:lnTo>
                <a:lnTo>
                  <a:pt x="0" y="5919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40854" y="289051"/>
            <a:ext cx="593506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GPT 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495080" y="1944420"/>
            <a:ext cx="13549952" cy="6688703"/>
          </a:xfrm>
          <a:custGeom>
            <a:avLst/>
            <a:gdLst/>
            <a:ahLst/>
            <a:cxnLst/>
            <a:rect r="r" b="b" t="t" l="l"/>
            <a:pathLst>
              <a:path h="6688703" w="13549952">
                <a:moveTo>
                  <a:pt x="0" y="0"/>
                </a:moveTo>
                <a:lnTo>
                  <a:pt x="13549952" y="0"/>
                </a:lnTo>
                <a:lnTo>
                  <a:pt x="13549952" y="6688703"/>
                </a:lnTo>
                <a:lnTo>
                  <a:pt x="0" y="668870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68255" y="650240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PPT Generation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982354" y="2379101"/>
            <a:ext cx="14323293" cy="6034395"/>
          </a:xfrm>
          <a:custGeom>
            <a:avLst/>
            <a:gdLst/>
            <a:ahLst/>
            <a:cxnLst/>
            <a:rect r="r" b="b" t="t" l="l"/>
            <a:pathLst>
              <a:path h="6034395" w="14323293">
                <a:moveTo>
                  <a:pt x="0" y="0"/>
                </a:moveTo>
                <a:lnTo>
                  <a:pt x="14323292" y="0"/>
                </a:lnTo>
                <a:lnTo>
                  <a:pt x="14323292" y="6034394"/>
                </a:lnTo>
                <a:lnTo>
                  <a:pt x="0" y="603439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63372" y="1155836"/>
            <a:ext cx="10688079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GoogleImageSearch  API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353525" y="2603944"/>
            <a:ext cx="8454535" cy="5972909"/>
            <a:chOff x="0" y="0"/>
            <a:chExt cx="11272714" cy="796387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272714" cy="7963879"/>
              <a:chOff x="0" y="0"/>
              <a:chExt cx="1048738" cy="7409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48738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11272714" cy="1496301"/>
              <a:chOff x="0" y="0"/>
              <a:chExt cx="1048738" cy="1392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48738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828539" y="424443"/>
              <a:ext cx="8366978" cy="70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7"/>
                </a:lnSpc>
              </a:pPr>
              <a:r>
                <a:rPr lang="en-US" sz="3578">
                  <a:solidFill>
                    <a:srgbClr val="000000"/>
                  </a:solidFill>
                  <a:latin typeface="DM Sans"/>
                </a:rPr>
                <a:t>Page - 2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3029" y="2603944"/>
            <a:ext cx="8454535" cy="5972909"/>
            <a:chOff x="0" y="0"/>
            <a:chExt cx="11272714" cy="796387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272714" cy="7963879"/>
              <a:chOff x="0" y="0"/>
              <a:chExt cx="1048738" cy="7409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8738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048738">
                    <a:moveTo>
                      <a:pt x="52247" y="0"/>
                    </a:moveTo>
                    <a:lnTo>
                      <a:pt x="996490" y="0"/>
                    </a:lnTo>
                    <a:cubicBezTo>
                      <a:pt x="1010347" y="0"/>
                      <a:pt x="1023636" y="5505"/>
                      <a:pt x="1033435" y="15303"/>
                    </a:cubicBezTo>
                    <a:cubicBezTo>
                      <a:pt x="1043233" y="25101"/>
                      <a:pt x="1048738" y="38390"/>
                      <a:pt x="1048738" y="52247"/>
                    </a:cubicBezTo>
                    <a:lnTo>
                      <a:pt x="1048738" y="688659"/>
                    </a:lnTo>
                    <a:cubicBezTo>
                      <a:pt x="1048738" y="717514"/>
                      <a:pt x="1025346" y="740906"/>
                      <a:pt x="996490" y="740906"/>
                    </a:cubicBezTo>
                    <a:lnTo>
                      <a:pt x="52247" y="740906"/>
                    </a:lnTo>
                    <a:cubicBezTo>
                      <a:pt x="23392" y="740906"/>
                      <a:pt x="0" y="717514"/>
                      <a:pt x="0" y="688659"/>
                    </a:cubicBezTo>
                    <a:lnTo>
                      <a:pt x="0" y="52247"/>
                    </a:lnTo>
                    <a:cubicBezTo>
                      <a:pt x="0" y="23392"/>
                      <a:pt x="23392" y="0"/>
                      <a:pt x="52247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1272714" cy="1496301"/>
              <a:chOff x="0" y="0"/>
              <a:chExt cx="1048738" cy="139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48738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048738">
                    <a:moveTo>
                      <a:pt x="26124" y="0"/>
                    </a:moveTo>
                    <a:lnTo>
                      <a:pt x="1022614" y="0"/>
                    </a:lnTo>
                    <a:cubicBezTo>
                      <a:pt x="1029542" y="0"/>
                      <a:pt x="1036187" y="2752"/>
                      <a:pt x="1041086" y="7651"/>
                    </a:cubicBezTo>
                    <a:cubicBezTo>
                      <a:pt x="1045985" y="12551"/>
                      <a:pt x="1048738" y="19195"/>
                      <a:pt x="1048738" y="26124"/>
                    </a:cubicBezTo>
                    <a:lnTo>
                      <a:pt x="1048738" y="113082"/>
                    </a:lnTo>
                    <a:cubicBezTo>
                      <a:pt x="1048738" y="127510"/>
                      <a:pt x="1037042" y="139206"/>
                      <a:pt x="1022614" y="139206"/>
                    </a:cubicBezTo>
                    <a:lnTo>
                      <a:pt x="26124" y="139206"/>
                    </a:lnTo>
                    <a:cubicBezTo>
                      <a:pt x="19195" y="139206"/>
                      <a:pt x="12551" y="136454"/>
                      <a:pt x="7651" y="131554"/>
                    </a:cubicBezTo>
                    <a:cubicBezTo>
                      <a:pt x="2752" y="126655"/>
                      <a:pt x="0" y="120011"/>
                      <a:pt x="0" y="113082"/>
                    </a:cubicBezTo>
                    <a:lnTo>
                      <a:pt x="0" y="26124"/>
                    </a:lnTo>
                    <a:cubicBezTo>
                      <a:pt x="0" y="11696"/>
                      <a:pt x="11696" y="0"/>
                      <a:pt x="261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828539" y="424443"/>
              <a:ext cx="8366978" cy="70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7"/>
                </a:lnSpc>
              </a:pPr>
              <a:r>
                <a:rPr lang="en-US" sz="3578">
                  <a:solidFill>
                    <a:srgbClr val="000000"/>
                  </a:solidFill>
                  <a:latin typeface="DM Sans"/>
                </a:rPr>
                <a:t>Page - 1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3798530"/>
            <a:ext cx="6865898" cy="4583452"/>
          </a:xfrm>
          <a:custGeom>
            <a:avLst/>
            <a:gdLst/>
            <a:ahLst/>
            <a:cxnLst/>
            <a:rect r="r" b="b" t="t" l="l"/>
            <a:pathLst>
              <a:path h="4583452" w="6865898">
                <a:moveTo>
                  <a:pt x="0" y="0"/>
                </a:moveTo>
                <a:lnTo>
                  <a:pt x="6865898" y="0"/>
                </a:lnTo>
                <a:lnTo>
                  <a:pt x="6865898" y="4583451"/>
                </a:lnTo>
                <a:lnTo>
                  <a:pt x="0" y="45834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6354" r="0" b="-635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058156" y="3898286"/>
            <a:ext cx="7318950" cy="4383940"/>
          </a:xfrm>
          <a:custGeom>
            <a:avLst/>
            <a:gdLst/>
            <a:ahLst/>
            <a:cxnLst/>
            <a:rect r="r" b="b" t="t" l="l"/>
            <a:pathLst>
              <a:path h="4383940" w="7318950">
                <a:moveTo>
                  <a:pt x="0" y="0"/>
                </a:moveTo>
                <a:lnTo>
                  <a:pt x="7318950" y="0"/>
                </a:lnTo>
                <a:lnTo>
                  <a:pt x="7318950" y="4383939"/>
                </a:lnTo>
                <a:lnTo>
                  <a:pt x="0" y="43839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463372" y="1155836"/>
            <a:ext cx="10688079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0641" y="681133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Maniish Raja V K - 2021506046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DAGBey_Acec</dc:identifier>
  <dcterms:modified xsi:type="dcterms:W3CDTF">2011-08-01T06:04:30Z</dcterms:modified>
  <cp:revision>1</cp:revision>
  <dc:title>GenAI Naan</dc:title>
</cp:coreProperties>
</file>